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ca39c6a33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ca39c6a33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ca39c6a3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ca39c6a3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ca39c6a3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ca39c6a3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a39c6a33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ca39c6a33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ca39c6a33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ca39c6a33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ca39c6a33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ca39c6a3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ca39c6a33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ca39c6a3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ca39c6a33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ca39c6a33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ca39c6a33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ca39c6a33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 title="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 title="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77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